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5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8" r:id="rId12"/>
    <p:sldId id="265" r:id="rId13"/>
    <p:sldId id="267" r:id="rId14"/>
    <p:sldId id="269" r:id="rId15"/>
    <p:sldId id="270" r:id="rId16"/>
    <p:sldId id="272" r:id="rId17"/>
    <p:sldId id="273" r:id="rId18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0CF5326-C26D-C44F-9606-DAF9C4EFCC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025E1570-6EAB-E995-394C-B9DABD7DB0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52CA39F-665A-F0C8-364E-A95FA07F5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0366-9C30-45E7-88BF-3179E6366092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F2D31D8-8CDE-D719-AEE2-8C0CE4B9C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3C31864-AE31-A862-57CF-E08840E0B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79B8A-C904-4C52-B3B7-34787B37941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44014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A8E79B4-E174-32A3-DC95-F988615A2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2448A16D-2EB9-9792-80A3-F47B777088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068D922-8E25-6728-F13F-EB931F69C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0366-9C30-45E7-88BF-3179E6366092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EDF98E6-7AED-BBCE-8DD0-43969F214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DAC4B49-2DC1-A314-5A9C-46A97262F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79B8A-C904-4C52-B3B7-34787B37941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88823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1DA145F0-A0AC-BA51-7440-2E5C40D9C6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42517178-E735-9E2D-3990-38E93318B6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AB4566F-BC8D-22FA-65BC-4ED931B5F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0366-9C30-45E7-88BF-3179E6366092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5B74305-0CA7-F28D-6ED1-8542009B1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0FDEE4B-43D8-42BF-205F-A33318D09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79B8A-C904-4C52-B3B7-34787B37941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52144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41109D8-9CF8-45CA-8BCA-49660709B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C1B99F1-AFCB-662B-A774-06C484AE9D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6BE4871-A86C-E313-5E49-4BCA8BA7E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0366-9C30-45E7-88BF-3179E6366092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C57B4A3-DB94-10A5-69B9-E578C2D62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64DD0DF-FD99-688F-67A2-91413F918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79B8A-C904-4C52-B3B7-34787B37941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2557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3D4B3FB-0B35-5563-3633-50D3759C7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AE7D7C3B-444E-CBAE-23EA-4A8925DBE3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D6DD755-FB3A-405E-3BA1-57C3F5AE2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0366-9C30-45E7-88BF-3179E6366092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F95D625-3931-FE28-4A67-612AACDD7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5A2FDB7-E1D5-581C-547A-6A68B0520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79B8A-C904-4C52-B3B7-34787B37941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72115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A784AA-4B6B-0FF9-9FAF-F727F4044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B6C0FC9-7ED6-F26B-58E9-41E7FB4A90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AFC05DB2-8CDF-79FA-ACDA-76EE16BABC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7B426E45-B6B1-EC49-E6D9-8F568BF36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0366-9C30-45E7-88BF-3179E6366092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0D2607CC-36F8-A0C8-600F-29D5971D3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F7DCD6B-5260-175E-877C-FC5E08DE9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79B8A-C904-4C52-B3B7-34787B37941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490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05EEFC0-1CF3-03F3-59BE-932834D3C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66387F4-8AB2-1EDE-4D2F-7F122A382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C42F9DE6-394C-C870-7255-6385AFAA17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CB9B1049-E295-EC06-64B4-755994AD62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81B13E34-E9A4-53B9-2B40-9E91DAD700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7A4FAD09-9248-EEA9-18BF-26FA6C764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0366-9C30-45E7-88BF-3179E6366092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2FA2E976-43A9-0A21-99C7-01B531AB2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9A50ECDF-543C-CE15-90DD-EAA6C5ACF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79B8A-C904-4C52-B3B7-34787B37941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59586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1541E96-3757-7B98-6609-73217B157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796B5C58-73AD-D557-B54A-52B195CA3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0366-9C30-45E7-88BF-3179E6366092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45E9DC95-3569-49E6-CB30-7344244CC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57A8FB5B-D502-E325-7621-C3BF8E7A1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79B8A-C904-4C52-B3B7-34787B37941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90469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063F2675-210A-AF0F-F8F1-7721D359A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0366-9C30-45E7-88BF-3179E6366092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AF364AF8-768E-C121-63EC-2AF87B5BE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51E6656A-0F46-2B01-D853-07D1842A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79B8A-C904-4C52-B3B7-34787B37941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755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B2E487D-24F3-0B12-E4D5-65F4B0720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315F107-D815-047E-91BB-9AE1D425BD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CB66EB1A-4B68-9052-0E48-53E00F2058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75C4E60-28B6-8717-A2E7-5DFFFAC32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0366-9C30-45E7-88BF-3179E6366092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B638A8B-A574-F311-8039-622590473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6A9AFC1B-6CF8-83F9-44F8-520B85D63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79B8A-C904-4C52-B3B7-34787B37941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0494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997E081-7280-0015-46C0-2A8A91287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F7AD335F-8F23-F9E5-4763-7EF6DD660B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C4A169A2-F079-302A-E9E8-2B4A8A1279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A3EB973A-054A-0604-5B5A-549D3D7E3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0366-9C30-45E7-88BF-3179E6366092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3D2D486-2008-F480-595A-8925B0A12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07D2EEC1-EC27-0685-92DC-0D117F5DE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79B8A-C904-4C52-B3B7-34787B37941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5584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DAAAA2E6-A699-71FC-9B14-5E8041652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CCA52F63-FAAE-1F3C-93F5-B428DF38B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821BC1D-DBEA-9A11-4417-1A8DE693D9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D70366-9C30-45E7-88BF-3179E6366092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F716C2A-FD56-470F-A939-3E65CF48B6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B22215F-76A2-A974-9879-138E4B70D9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79B8A-C904-4C52-B3B7-34787B379411}" type="slidenum">
              <a:rPr lang="hu-HU" smtClean="0"/>
              <a:t>‹#›</a:t>
            </a:fld>
            <a:endParaRPr lang="hu-HU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713B8946-6316-A1C9-F37D-10607C42FAF3}"/>
              </a:ext>
            </a:extLst>
          </p:cNvPr>
          <p:cNvSpPr/>
          <p:nvPr userDrawn="1"/>
        </p:nvSpPr>
        <p:spPr>
          <a:xfrm>
            <a:off x="0" y="0"/>
            <a:ext cx="12192000" cy="22860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72ED1E35-2743-90BB-B476-6F60FF3F5E11}"/>
              </a:ext>
            </a:extLst>
          </p:cNvPr>
          <p:cNvSpPr/>
          <p:nvPr userDrawn="1"/>
        </p:nvSpPr>
        <p:spPr>
          <a:xfrm>
            <a:off x="0" y="2304000"/>
            <a:ext cx="12192000" cy="2286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EDA12F02-100F-84CF-94AD-3D18697F093B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5" name="Téglalap 14">
            <a:extLst>
              <a:ext uri="{FF2B5EF4-FFF2-40B4-BE49-F238E27FC236}">
                <a16:creationId xmlns:a16="http://schemas.microsoft.com/office/drawing/2014/main" id="{B1F7087E-3682-2A63-E786-F6A4C7D5684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41961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5728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ideszmarcell.github.io/Rajongoi9A-B/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ideszmarcell.github.io/Rajongoi9A-B/etelek.html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ideszmarcell.github.io/Rajongoi9A-B/kultura.html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ideszmarcell.github.io/Rajongoi9A-B/foldrajz.html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ideszmarcell.github.io/Rajongoi9A-B/rolunk.html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ideszmarcell.github.io/Rajongoi9A-B/quiz.html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4F6F6BF-6A14-0D88-9002-3FAFD550FF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1037" y="2057400"/>
            <a:ext cx="9144000" cy="2743200"/>
          </a:xfrm>
        </p:spPr>
        <p:txBody>
          <a:bodyPr>
            <a:noAutofit/>
          </a:bodyPr>
          <a:lstStyle/>
          <a:p>
            <a:r>
              <a:rPr lang="hu-HU" sz="9600" dirty="0"/>
              <a:t>Magyarország </a:t>
            </a:r>
            <a:r>
              <a:rPr lang="hu-HU" sz="9600" dirty="0" err="1"/>
              <a:t>fanpage</a:t>
            </a:r>
            <a:endParaRPr lang="hu-HU" sz="9600" dirty="0"/>
          </a:p>
        </p:txBody>
      </p:sp>
    </p:spTree>
    <p:extLst>
      <p:ext uri="{BB962C8B-B14F-4D97-AF65-F5344CB8AC3E}">
        <p14:creationId xmlns:p14="http://schemas.microsoft.com/office/powerpoint/2010/main" val="2666620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000">
        <p:random/>
      </p:transition>
    </mc:Choice>
    <mc:Fallback xmlns="">
      <p:transition spd="slow" advTm="5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7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7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>
            <a:extLst>
              <a:ext uri="{FF2B5EF4-FFF2-40B4-BE49-F238E27FC236}">
                <a16:creationId xmlns:a16="http://schemas.microsoft.com/office/drawing/2014/main" id="{834413B5-5D98-882F-D917-BCB54C54EF4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70BFF6BB-2226-AA56-5078-1550E497DE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019060"/>
          </a:xfrm>
        </p:spPr>
        <p:txBody>
          <a:bodyPr>
            <a:noAutofit/>
          </a:bodyPr>
          <a:lstStyle/>
          <a:p>
            <a:r>
              <a:rPr lang="hu-HU" sz="8000" dirty="0">
                <a:solidFill>
                  <a:srgbClr val="FF0000"/>
                </a:solidFill>
              </a:rPr>
              <a:t>!!!A </a:t>
            </a:r>
            <a:r>
              <a:rPr lang="hu-HU" sz="8000" dirty="0" err="1">
                <a:solidFill>
                  <a:srgbClr val="FF0000"/>
                </a:solidFill>
              </a:rPr>
              <a:t>ppt</a:t>
            </a:r>
            <a:r>
              <a:rPr lang="hu-HU" sz="8000" dirty="0">
                <a:solidFill>
                  <a:srgbClr val="FF0000"/>
                </a:solidFill>
              </a:rPr>
              <a:t> elkészítésének pillanatában használt adatok 2025.02.18-ai dátumon voltak hitelesek utána az adatok elévülhetnek!!!</a:t>
            </a:r>
          </a:p>
        </p:txBody>
      </p:sp>
    </p:spTree>
    <p:extLst>
      <p:ext uri="{BB962C8B-B14F-4D97-AF65-F5344CB8AC3E}">
        <p14:creationId xmlns:p14="http://schemas.microsoft.com/office/powerpoint/2010/main" val="3632012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6000">
        <p:random/>
      </p:transition>
    </mc:Choice>
    <mc:Fallback xmlns="">
      <p:transition spd="slow" advTm="16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E74B30-A709-ABA1-B3BD-2A27FB7B28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28EF7E1-6A8E-52BE-79E8-C28449C7D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690282"/>
            <a:ext cx="5398287" cy="1600200"/>
          </a:xfrm>
        </p:spPr>
        <p:txBody>
          <a:bodyPr/>
          <a:lstStyle/>
          <a:p>
            <a:r>
              <a:rPr lang="hu-HU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Github</a:t>
            </a:r>
            <a:r>
              <a:rPr lang="hu-HU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statisztikák: </a:t>
            </a:r>
            <a:r>
              <a:rPr lang="hu-HU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commit</a:t>
            </a:r>
            <a:r>
              <a:rPr lang="hu-HU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-ok és </a:t>
            </a:r>
            <a:r>
              <a:rPr lang="hu-HU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pull</a:t>
            </a:r>
            <a:r>
              <a:rPr lang="hu-HU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u-HU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reqest</a:t>
            </a:r>
            <a:r>
              <a:rPr lang="hu-HU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-ek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FA23BBD5-CA6F-C693-058A-C83926F74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90482"/>
            <a:ext cx="3932237" cy="3811588"/>
          </a:xfrm>
        </p:spPr>
        <p:txBody>
          <a:bodyPr>
            <a:normAutofit lnSpcReduction="10000"/>
          </a:bodyPr>
          <a:lstStyle/>
          <a:p>
            <a:pPr marL="0" indent="0" rtl="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hu-HU" sz="2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Egy hónapos távlatban lehet visszanézni a szerkesztők </a:t>
            </a:r>
            <a:r>
              <a:rPr lang="hu-HU" sz="22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commit-jait</a:t>
            </a:r>
            <a:r>
              <a:rPr lang="hu-HU" sz="2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és </a:t>
            </a:r>
            <a:r>
              <a:rPr lang="hu-HU" sz="22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pull</a:t>
            </a:r>
            <a:r>
              <a:rPr lang="hu-HU" sz="2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</a:t>
            </a:r>
            <a:r>
              <a:rPr lang="hu-HU" sz="22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reqest-jeit</a:t>
            </a:r>
            <a:r>
              <a:rPr lang="hu-HU" sz="2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amiket erről a táblázatról lehet leolvasni </a:t>
            </a:r>
            <a:endParaRPr lang="hu-HU" sz="1900" dirty="0">
              <a:effectLst/>
            </a:endParaRPr>
          </a:p>
          <a:p>
            <a:pPr marL="283464" indent="-283464" rtl="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hu-HU" sz="2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Idesz Marcell: 40 </a:t>
            </a:r>
            <a:r>
              <a:rPr lang="hu-HU" sz="22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commit</a:t>
            </a:r>
            <a:endParaRPr lang="hu-HU" sz="1900" dirty="0">
              <a:effectLst/>
            </a:endParaRPr>
          </a:p>
          <a:p>
            <a:pPr marL="283464" indent="-283464" rtl="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hu-HU" sz="22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Figder</a:t>
            </a:r>
            <a:r>
              <a:rPr lang="hu-HU" sz="2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Márk: 35 </a:t>
            </a:r>
            <a:r>
              <a:rPr lang="hu-HU" sz="22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commit</a:t>
            </a:r>
            <a:endParaRPr lang="hu-HU" sz="1900" dirty="0">
              <a:effectLst/>
            </a:endParaRPr>
          </a:p>
          <a:p>
            <a:pPr marL="283464" indent="-283464" rtl="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hu-HU" sz="22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Hegymegi</a:t>
            </a:r>
            <a:r>
              <a:rPr lang="hu-HU" sz="2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Máté: 18 </a:t>
            </a:r>
            <a:r>
              <a:rPr lang="hu-HU" sz="22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commit</a:t>
            </a:r>
            <a:endParaRPr lang="hu-HU" sz="1900" dirty="0">
              <a:effectLst/>
            </a:endParaRPr>
          </a:p>
          <a:p>
            <a:pPr marL="283464" indent="-283464" rtl="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hu-HU" sz="22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Nits</a:t>
            </a:r>
            <a:r>
              <a:rPr lang="hu-HU" sz="2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László: 3 </a:t>
            </a:r>
            <a:r>
              <a:rPr lang="hu-HU" sz="22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commit</a:t>
            </a:r>
            <a:endParaRPr lang="hu-HU" sz="1900" dirty="0">
              <a:effectLst/>
            </a:endParaRPr>
          </a:p>
          <a:p>
            <a:pPr marL="0" indent="0" rtl="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hu-HU" sz="2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Összesen 83 </a:t>
            </a:r>
            <a:r>
              <a:rPr lang="hu-HU" sz="22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pull</a:t>
            </a:r>
            <a:r>
              <a:rPr lang="hu-HU" sz="2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</a:t>
            </a:r>
            <a:r>
              <a:rPr lang="hu-HU" sz="22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request</a:t>
            </a:r>
            <a:r>
              <a:rPr lang="hu-HU" sz="2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és 95 </a:t>
            </a:r>
            <a:r>
              <a:rPr lang="hu-HU" sz="22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commit</a:t>
            </a:r>
            <a:r>
              <a:rPr lang="hu-HU" sz="2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található a projectben</a:t>
            </a:r>
            <a:endParaRPr lang="hu-HU" sz="1900" dirty="0">
              <a:effectLst/>
            </a:endParaRPr>
          </a:p>
          <a:p>
            <a:endParaRPr lang="hu-HU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051D4538-FCA4-09C6-D934-FA8A0E120A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78187" y="987425"/>
            <a:ext cx="5582201" cy="4873625"/>
          </a:xfrm>
        </p:spPr>
      </p:pic>
    </p:spTree>
    <p:extLst>
      <p:ext uri="{BB962C8B-B14F-4D97-AF65-F5344CB8AC3E}">
        <p14:creationId xmlns:p14="http://schemas.microsoft.com/office/powerpoint/2010/main" val="3823673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67DADAF-7531-52AD-72F0-BFD70BC9F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540" y="755930"/>
            <a:ext cx="6096000" cy="1600200"/>
          </a:xfrm>
        </p:spPr>
        <p:txBody>
          <a:bodyPr/>
          <a:lstStyle/>
          <a:p>
            <a:r>
              <a:rPr lang="hu-HU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Github</a:t>
            </a:r>
            <a:r>
              <a:rPr lang="hu-HU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statisztikák: </a:t>
            </a:r>
            <a:r>
              <a:rPr lang="hu-HU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commit</a:t>
            </a:r>
            <a:r>
              <a:rPr lang="hu-HU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-ok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2CE5936A-C79C-5C05-AD45-70EE6C2A07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90482"/>
            <a:ext cx="3932237" cy="3811588"/>
          </a:xfrm>
        </p:spPr>
        <p:txBody>
          <a:bodyPr>
            <a:normAutofit/>
          </a:bodyPr>
          <a:lstStyle/>
          <a:p>
            <a:r>
              <a:rPr lang="hu-HU" sz="2000" dirty="0"/>
              <a:t>A </a:t>
            </a:r>
            <a:r>
              <a:rPr lang="hu-HU" sz="2000" dirty="0" err="1"/>
              <a:t>commit</a:t>
            </a:r>
            <a:r>
              <a:rPr lang="hu-HU" sz="2000" dirty="0"/>
              <a:t>-ok száma napra lebontva és emberekre valamint a </a:t>
            </a:r>
            <a:r>
              <a:rPr lang="hu-HU" sz="2000" dirty="0" err="1"/>
              <a:t>commit</a:t>
            </a:r>
            <a:r>
              <a:rPr lang="hu-HU" sz="2000" dirty="0"/>
              <a:t>-okban előfordult karakterek törlésének vagy hozzáadásának száma </a:t>
            </a:r>
          </a:p>
          <a:p>
            <a:r>
              <a:rPr lang="hu-HU" sz="2000" dirty="0"/>
              <a:t>Egy probléma van ebben a rendszerben amivel mi felhasználók nem tudunk mit kezdeni hogy vannak egyes esetekben vannak olyan </a:t>
            </a:r>
            <a:r>
              <a:rPr lang="hu-HU" sz="2000" dirty="0" err="1"/>
              <a:t>comit</a:t>
            </a:r>
            <a:r>
              <a:rPr lang="hu-HU" sz="2000" dirty="0"/>
              <a:t>-ok amiket nem számol bele és ez a mi projectünk alatt két embernél is </a:t>
            </a:r>
            <a:r>
              <a:rPr lang="hu-HU" sz="2000" dirty="0" err="1"/>
              <a:t>lőfordulnak</a:t>
            </a:r>
            <a:r>
              <a:rPr lang="hu-HU" sz="2000" dirty="0"/>
              <a:t> </a:t>
            </a:r>
          </a:p>
        </p:txBody>
      </p:sp>
      <p:pic>
        <p:nvPicPr>
          <p:cNvPr id="11" name="Tartalom helye 10">
            <a:extLst>
              <a:ext uri="{FF2B5EF4-FFF2-40B4-BE49-F238E27FC236}">
                <a16:creationId xmlns:a16="http://schemas.microsoft.com/office/drawing/2014/main" id="{F8C132BF-FF38-D946-7F20-BFB65652F2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30" t="9672" r="16698" b="3644"/>
          <a:stretch/>
        </p:blipFill>
        <p:spPr>
          <a:xfrm>
            <a:off x="6096000" y="690282"/>
            <a:ext cx="5897460" cy="5932460"/>
          </a:xfrm>
        </p:spPr>
      </p:pic>
    </p:spTree>
    <p:extLst>
      <p:ext uri="{BB962C8B-B14F-4D97-AF65-F5344CB8AC3E}">
        <p14:creationId xmlns:p14="http://schemas.microsoft.com/office/powerpoint/2010/main" val="3419837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DC2F56-E660-11E6-DB6E-1FE71B79CA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2E68AE8-199A-5349-62A1-2BC2B7FFC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480" y="690282"/>
            <a:ext cx="4772025" cy="1600200"/>
          </a:xfrm>
        </p:spPr>
        <p:txBody>
          <a:bodyPr/>
          <a:lstStyle/>
          <a:p>
            <a:r>
              <a:rPr lang="hu-HU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Github</a:t>
            </a:r>
            <a:r>
              <a:rPr lang="hu-HU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statisztikák: </a:t>
            </a:r>
            <a:r>
              <a:rPr lang="hu-HU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</a:t>
            </a:r>
            <a:r>
              <a:rPr lang="hu-HU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u-HU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clone</a:t>
            </a:r>
            <a:endParaRPr lang="hu-HU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0CF4FD5-F3C3-4F28-CEF4-7C29B5BA74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90482"/>
            <a:ext cx="3932237" cy="3811588"/>
          </a:xfrm>
        </p:spPr>
        <p:txBody>
          <a:bodyPr>
            <a:normAutofit/>
          </a:bodyPr>
          <a:lstStyle/>
          <a:p>
            <a:r>
              <a:rPr lang="hu-HU" sz="2000" dirty="0"/>
              <a:t>Ezen a diagramról a </a:t>
            </a:r>
            <a:r>
              <a:rPr lang="hu-HU" sz="2000" dirty="0" err="1"/>
              <a:t>git</a:t>
            </a:r>
            <a:r>
              <a:rPr lang="hu-HU" sz="2000" dirty="0"/>
              <a:t> </a:t>
            </a:r>
            <a:r>
              <a:rPr lang="hu-HU" sz="2000" dirty="0" err="1"/>
              <a:t>repositorinak</a:t>
            </a:r>
            <a:r>
              <a:rPr lang="hu-HU" sz="2000" dirty="0"/>
              <a:t> a </a:t>
            </a:r>
            <a:r>
              <a:rPr lang="hu-HU" sz="2000" dirty="0" err="1"/>
              <a:t>clone-ozási</a:t>
            </a:r>
            <a:r>
              <a:rPr lang="hu-HU" sz="2000" dirty="0"/>
              <a:t> számát és időpontját tudjuk leolvasni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341504B0-B251-2006-8CAE-8D31379C13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4" t="15043" r="16986" b="44813"/>
          <a:stretch/>
        </p:blipFill>
        <p:spPr>
          <a:xfrm>
            <a:off x="4908557" y="1742264"/>
            <a:ext cx="7176911" cy="3373472"/>
          </a:xfrm>
        </p:spPr>
      </p:pic>
    </p:spTree>
    <p:extLst>
      <p:ext uri="{BB962C8B-B14F-4D97-AF65-F5344CB8AC3E}">
        <p14:creationId xmlns:p14="http://schemas.microsoft.com/office/powerpoint/2010/main" val="1591636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89F7DE-6D62-9D06-60A6-B7DEDE1934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EF9224B-4F0A-068D-4343-9B03F7942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132" y="690282"/>
            <a:ext cx="5020056" cy="1600200"/>
          </a:xfrm>
        </p:spPr>
        <p:txBody>
          <a:bodyPr/>
          <a:lstStyle/>
          <a:p>
            <a:r>
              <a:rPr lang="hu-HU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Github</a:t>
            </a:r>
            <a:r>
              <a:rPr lang="hu-HU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statisztikák: </a:t>
            </a:r>
            <a:r>
              <a:rPr lang="hu-HU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visitors</a:t>
            </a:r>
            <a:endParaRPr lang="hu-HU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FBB8F701-E764-9C6A-AF0F-FFB2FA57CB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1286" y="2290482"/>
            <a:ext cx="3932237" cy="3811588"/>
          </a:xfrm>
        </p:spPr>
        <p:txBody>
          <a:bodyPr>
            <a:normAutofit/>
          </a:bodyPr>
          <a:lstStyle/>
          <a:p>
            <a:r>
              <a:rPr lang="hu-HU" sz="2000" dirty="0"/>
              <a:t>Erről a </a:t>
            </a:r>
            <a:r>
              <a:rPr lang="hu-HU" sz="2000" dirty="0" err="1"/>
              <a:t>diagranról</a:t>
            </a:r>
            <a:r>
              <a:rPr lang="hu-HU" sz="2000" dirty="0"/>
              <a:t> meg a </a:t>
            </a:r>
            <a:r>
              <a:rPr lang="hu-HU" sz="2000" dirty="0">
                <a:solidFill>
                  <a:srgbClr val="00B050"/>
                </a:solidFill>
              </a:rPr>
              <a:t>látgatók</a:t>
            </a:r>
            <a:r>
              <a:rPr lang="hu-HU" sz="2000" dirty="0"/>
              <a:t> </a:t>
            </a:r>
            <a:r>
              <a:rPr lang="hu-HU" sz="2000" dirty="0">
                <a:solidFill>
                  <a:srgbClr val="00B050"/>
                </a:solidFill>
              </a:rPr>
              <a:t>számát</a:t>
            </a:r>
            <a:r>
              <a:rPr lang="hu-HU" sz="2000" dirty="0"/>
              <a:t> (ezt </a:t>
            </a:r>
            <a:r>
              <a:rPr lang="hu-HU" sz="2000" dirty="0" err="1">
                <a:solidFill>
                  <a:srgbClr val="00B050"/>
                </a:solidFill>
              </a:rPr>
              <a:t>zöldel</a:t>
            </a:r>
            <a:r>
              <a:rPr lang="hu-HU" sz="2000" dirty="0"/>
              <a:t> látjuk) és a </a:t>
            </a:r>
            <a:r>
              <a:rPr lang="hu-HU" sz="2000" dirty="0">
                <a:solidFill>
                  <a:schemeClr val="accent1">
                    <a:lumMod val="75000"/>
                  </a:schemeClr>
                </a:solidFill>
              </a:rPr>
              <a:t>megtekintések számát </a:t>
            </a:r>
            <a:r>
              <a:rPr lang="hu-HU" sz="2000" dirty="0"/>
              <a:t>(ezt </a:t>
            </a:r>
            <a:r>
              <a:rPr lang="hu-HU" sz="2000" dirty="0">
                <a:solidFill>
                  <a:schemeClr val="accent1">
                    <a:lumMod val="75000"/>
                  </a:schemeClr>
                </a:solidFill>
              </a:rPr>
              <a:t>kékkel</a:t>
            </a:r>
            <a:r>
              <a:rPr lang="hu-HU" sz="2000" dirty="0"/>
              <a:t> látjuk) és időpontját tudjuk leolvasni</a:t>
            </a:r>
          </a:p>
          <a:p>
            <a:endParaRPr lang="hu-HU" sz="2000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C5FDB50C-97EA-A185-9F83-870ABF680D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40" t="56722" r="16569" b="4036"/>
          <a:stretch/>
        </p:blipFill>
        <p:spPr>
          <a:xfrm>
            <a:off x="4643523" y="1701727"/>
            <a:ext cx="7385345" cy="3454546"/>
          </a:xfrm>
        </p:spPr>
      </p:pic>
    </p:spTree>
    <p:extLst>
      <p:ext uri="{BB962C8B-B14F-4D97-AF65-F5344CB8AC3E}">
        <p14:creationId xmlns:p14="http://schemas.microsoft.com/office/powerpoint/2010/main" val="925880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37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34" presetClass="emph" presetSubtype="0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8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9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1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2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800"/>
                            </p:stCondLst>
                            <p:childTnLst>
                              <p:par>
                                <p:cTn id="34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1" build="p"/>
      <p:bldP spid="4" grpId="2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C8EC40-996A-E93E-2AAB-B3F2A498CA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8E7891D-2E64-685C-701F-829A8300D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132" y="690282"/>
            <a:ext cx="5020056" cy="1600200"/>
          </a:xfrm>
        </p:spPr>
        <p:txBody>
          <a:bodyPr/>
          <a:lstStyle/>
          <a:p>
            <a:r>
              <a:rPr lang="hu-HU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Github</a:t>
            </a:r>
            <a:r>
              <a:rPr lang="hu-HU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statisztikák: </a:t>
            </a:r>
            <a:r>
              <a:rPr lang="hu-HU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referring</a:t>
            </a:r>
            <a:r>
              <a:rPr lang="hu-HU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u-HU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sites</a:t>
            </a:r>
            <a:r>
              <a:rPr lang="hu-HU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és </a:t>
            </a:r>
            <a:r>
              <a:rPr lang="hu-HU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popular</a:t>
            </a:r>
            <a:r>
              <a:rPr lang="hu-HU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u-HU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kontent</a:t>
            </a:r>
            <a:endParaRPr lang="hu-HU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5A436F44-76C9-2E3B-B830-D110C44D59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90482"/>
            <a:ext cx="3932237" cy="3811588"/>
          </a:xfrm>
        </p:spPr>
        <p:txBody>
          <a:bodyPr>
            <a:normAutofit/>
          </a:bodyPr>
          <a:lstStyle/>
          <a:p>
            <a:r>
              <a:rPr lang="hu-HU" sz="2000" dirty="0"/>
              <a:t>Ezen a dián az oldalakat látjuk ahol </a:t>
            </a:r>
            <a:r>
              <a:rPr lang="hu-HU" sz="2000" dirty="0" err="1"/>
              <a:t>host-olva</a:t>
            </a:r>
            <a:r>
              <a:rPr lang="hu-HU" sz="2000" dirty="0"/>
              <a:t> volt a honlap és </a:t>
            </a:r>
            <a:r>
              <a:rPr lang="hu-HU" sz="2000" dirty="0" err="1"/>
              <a:t>mellete</a:t>
            </a:r>
            <a:r>
              <a:rPr lang="hu-HU" sz="2000" dirty="0"/>
              <a:t> a legnépszerűbb fájlokat mindenhol ott van a látogatók száma és a megtekintések száma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02D82970-D76D-F237-A1AA-FAD433A3D2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40" t="43816" r="16717" b="15624"/>
          <a:stretch/>
        </p:blipFill>
        <p:spPr>
          <a:xfrm>
            <a:off x="5175055" y="2025306"/>
            <a:ext cx="6853813" cy="3323934"/>
          </a:xfrm>
        </p:spPr>
      </p:pic>
    </p:spTree>
    <p:extLst>
      <p:ext uri="{BB962C8B-B14F-4D97-AF65-F5344CB8AC3E}">
        <p14:creationId xmlns:p14="http://schemas.microsoft.com/office/powerpoint/2010/main" val="606779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5" presetClass="emph" presetSubtype="0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20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4" grpI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5CC236-818F-A5AC-6119-305DBA2F8F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743D42A-32C5-DE80-EA92-EB1A91184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132" y="690282"/>
            <a:ext cx="5020056" cy="1600200"/>
          </a:xfrm>
        </p:spPr>
        <p:txBody>
          <a:bodyPr/>
          <a:lstStyle/>
          <a:p>
            <a:r>
              <a:rPr lang="hu-HU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Github</a:t>
            </a:r>
            <a:r>
              <a:rPr lang="hu-HU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statisztikák: </a:t>
            </a:r>
            <a:r>
              <a:rPr lang="hu-HU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code</a:t>
            </a:r>
            <a:r>
              <a:rPr lang="hu-HU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u-HU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frequency</a:t>
            </a:r>
            <a:endParaRPr lang="hu-HU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70970EB-086D-1325-AC30-37C2161436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90482"/>
            <a:ext cx="3932237" cy="3811588"/>
          </a:xfrm>
        </p:spPr>
        <p:txBody>
          <a:bodyPr>
            <a:normAutofit/>
          </a:bodyPr>
          <a:lstStyle/>
          <a:p>
            <a:r>
              <a:rPr lang="hu-HU" sz="2000" dirty="0"/>
              <a:t>Itt az össze karakter hozzáadásának és törlésének a száma található</a:t>
            </a:r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A00560FE-555A-3AE7-8B1F-F05658B052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22" t="26960" r="17013" b="20891"/>
          <a:stretch/>
        </p:blipFill>
        <p:spPr>
          <a:xfrm>
            <a:off x="5429854" y="1385316"/>
            <a:ext cx="6472110" cy="3991356"/>
          </a:xfrm>
        </p:spPr>
      </p:pic>
    </p:spTree>
    <p:extLst>
      <p:ext uri="{BB962C8B-B14F-4D97-AF65-F5344CB8AC3E}">
        <p14:creationId xmlns:p14="http://schemas.microsoft.com/office/powerpoint/2010/main" val="175224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31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2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3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6" presetClass="emph" presetSubtype="0" fill="hold" grpId="2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35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7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5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4" grpId="1" build="p"/>
      <p:bldP spid="4" grpId="2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4763BD2-A317-DA06-316F-E1D1E97BE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C74248D-041E-2411-0BBF-B2E74F9170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76B0F275-D24B-DAC1-D697-2E87325F1F4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1565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6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6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600" fill="hold">
                                          <p:stCondLst>
                                            <p:cond delay="1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600" fill="hold">
                                          <p:stCondLst>
                                            <p:cond delay="2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61BCF79-CEE8-99A8-9EA9-6AE68675A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Téma: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125C0DC-2573-3734-7FD3-7689EB1D6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Magyarország</a:t>
            </a:r>
          </a:p>
          <a:p>
            <a:pPr lvl="1"/>
            <a:r>
              <a:rPr lang="hu-HU" dirty="0"/>
              <a:t>Földrajz </a:t>
            </a:r>
          </a:p>
          <a:p>
            <a:pPr lvl="1"/>
            <a:r>
              <a:rPr lang="hu-HU" dirty="0"/>
              <a:t>Kultúra</a:t>
            </a:r>
          </a:p>
          <a:p>
            <a:pPr lvl="1"/>
            <a:r>
              <a:rPr lang="hu-HU" dirty="0"/>
              <a:t>Ételek</a:t>
            </a:r>
          </a:p>
          <a:p>
            <a:pPr lvl="1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660635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34" presetClass="emph" presetSubtype="0" repeatCount="400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3" dur="7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4" dur="37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5" dur="37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6" dur="375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7" dur="375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4" presetID="26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2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3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5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7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9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0" presetID="26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8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9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1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3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5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6" presetID="26" presetClass="entr" presetSubtype="0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4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5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6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7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8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9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0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1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11EA57-4287-79B1-9F51-F87743C3E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Használt nyelvek:</a:t>
            </a:r>
          </a:p>
        </p:txBody>
      </p:sp>
      <p:sp>
        <p:nvSpPr>
          <p:cNvPr id="7" name="Tartalom helye 6">
            <a:extLst>
              <a:ext uri="{FF2B5EF4-FFF2-40B4-BE49-F238E27FC236}">
                <a16:creationId xmlns:a16="http://schemas.microsoft.com/office/drawing/2014/main" id="{09929902-8810-98AA-7CD0-DC91C54FDA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HTML-76.3%</a:t>
            </a:r>
          </a:p>
          <a:p>
            <a:r>
              <a:rPr lang="hu-HU" dirty="0"/>
              <a:t>CSS-13.6%</a:t>
            </a:r>
          </a:p>
          <a:p>
            <a:r>
              <a:rPr lang="hu-HU" dirty="0"/>
              <a:t>JavaScript-10.0%</a:t>
            </a:r>
          </a:p>
          <a:p>
            <a:r>
              <a:rPr lang="hu-HU" dirty="0"/>
              <a:t>PowerShell-0.1%</a:t>
            </a:r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4EB72C24-CB62-81A4-968F-1EF0851A57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6825" t="66533" r="17275" b="20933"/>
          <a:stretch/>
        </p:blipFill>
        <p:spPr>
          <a:xfrm>
            <a:off x="7287768" y="2554477"/>
            <a:ext cx="4562856" cy="202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54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B338AF3-5EA5-1603-8793-80DF20634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Oldalak bemutatása: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4A4539F0-561B-7333-573E-B112326184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910270"/>
            <a:ext cx="5157787" cy="4481652"/>
          </a:xfrm>
        </p:spPr>
        <p:txBody>
          <a:bodyPr>
            <a:normAutofit fontScale="92500" lnSpcReduction="10000"/>
          </a:bodyPr>
          <a:lstStyle/>
          <a:p>
            <a:r>
              <a:rPr lang="hu-HU" dirty="0"/>
              <a:t>Fő oldal:</a:t>
            </a:r>
          </a:p>
          <a:p>
            <a:pPr lvl="1"/>
            <a:r>
              <a:rPr lang="hu-HU" dirty="0"/>
              <a:t>Egy ismertető szöveggel és egy képpel kezdődik Magyarországról </a:t>
            </a:r>
          </a:p>
          <a:p>
            <a:pPr lvl="1"/>
            <a:r>
              <a:rPr lang="hu-HU" dirty="0"/>
              <a:t>A további mellékoldalakhoz linkek és rövid bemutatók találhatóak,  valamint a navigációs bar használatával lehet az oldalak közt váltakozni</a:t>
            </a:r>
          </a:p>
          <a:p>
            <a:pPr lvl="1"/>
            <a:r>
              <a:rPr lang="hu-HU" dirty="0"/>
              <a:t>Az oldal végén egy Back </a:t>
            </a:r>
            <a:r>
              <a:rPr lang="hu-HU" dirty="0" err="1"/>
              <a:t>to</a:t>
            </a:r>
            <a:r>
              <a:rPr lang="hu-HU" dirty="0"/>
              <a:t> top gomb található, ami az oldal tetejére vezet</a:t>
            </a:r>
          </a:p>
          <a:p>
            <a:pPr lvl="1"/>
            <a:r>
              <a:rPr lang="hu-HU" dirty="0"/>
              <a:t>Fő oldalról egy kép </a:t>
            </a:r>
          </a:p>
          <a:p>
            <a:pPr lvl="1"/>
            <a:r>
              <a:rPr lang="hu-HU" dirty="0"/>
              <a:t>A fő oldal linkje: </a:t>
            </a:r>
            <a:r>
              <a:rPr lang="hu-HU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https://ideszmarcell.github.io/Rajongoi9A-B/</a:t>
            </a:r>
            <a:endParaRPr lang="hu-HU" dirty="0">
              <a:solidFill>
                <a:srgbClr val="FF0000"/>
              </a:solidFill>
            </a:endParaRPr>
          </a:p>
          <a:p>
            <a:endParaRPr lang="hu-HU" dirty="0"/>
          </a:p>
        </p:txBody>
      </p:sp>
      <p:pic>
        <p:nvPicPr>
          <p:cNvPr id="11" name="Tartalom helye 6">
            <a:extLst>
              <a:ext uri="{FF2B5EF4-FFF2-40B4-BE49-F238E27FC236}">
                <a16:creationId xmlns:a16="http://schemas.microsoft.com/office/drawing/2014/main" id="{EC5F7A69-5E42-18AB-5186-83B329A8298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5" t="11726" r="1960" b="3928"/>
          <a:stretch/>
        </p:blipFill>
        <p:spPr>
          <a:xfrm>
            <a:off x="5959438" y="3382393"/>
            <a:ext cx="6232562" cy="3009529"/>
          </a:xfrm>
          <a:prstGeom prst="rect">
            <a:avLst/>
          </a:prstGeom>
        </p:spPr>
      </p:pic>
      <p:sp>
        <p:nvSpPr>
          <p:cNvPr id="12" name="Nyíl: jobbra mutató 11">
            <a:extLst>
              <a:ext uri="{FF2B5EF4-FFF2-40B4-BE49-F238E27FC236}">
                <a16:creationId xmlns:a16="http://schemas.microsoft.com/office/drawing/2014/main" id="{85C6E6E5-CC86-870D-7323-AB1E0BCCCD1B}"/>
              </a:ext>
            </a:extLst>
          </p:cNvPr>
          <p:cNvSpPr/>
          <p:nvPr/>
        </p:nvSpPr>
        <p:spPr>
          <a:xfrm>
            <a:off x="3890941" y="4885078"/>
            <a:ext cx="2068497" cy="55041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319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"/>
                            </p:stCondLst>
                            <p:childTnLst>
                              <p:par>
                                <p:cTn id="54" presetID="45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uiExpand="1" build="p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B6E82F0-636A-EF9B-DC26-60BF99B56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Oldalak bemutatása: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713EAD1-3F75-68B4-B145-158CD312C4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441466"/>
            <a:ext cx="5157787" cy="82391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Ételek mellékoldalról: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D70AE908-CE12-CE44-AE99-F41AB18CE5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4608" y="2265377"/>
            <a:ext cx="5157787" cy="4011135"/>
          </a:xfrm>
        </p:spPr>
        <p:txBody>
          <a:bodyPr>
            <a:normAutofit lnSpcReduction="10000"/>
          </a:bodyPr>
          <a:lstStyle/>
          <a:p>
            <a:pPr lvl="1"/>
            <a:r>
              <a:rPr lang="hu-HU" dirty="0"/>
              <a:t>Öt jellegzetes magyar ételt mutat be </a:t>
            </a:r>
          </a:p>
          <a:p>
            <a:pPr lvl="1"/>
            <a:r>
              <a:rPr lang="hu-HU" dirty="0"/>
              <a:t>Rövid történettel és recepttel</a:t>
            </a:r>
          </a:p>
          <a:p>
            <a:pPr lvl="1"/>
            <a:r>
              <a:rPr lang="hu-HU" dirty="0" err="1"/>
              <a:t>Designe</a:t>
            </a:r>
            <a:r>
              <a:rPr lang="hu-HU" dirty="0"/>
              <a:t>-os kártyákat utánzó </a:t>
            </a:r>
            <a:r>
              <a:rPr lang="hu-HU" dirty="0" err="1"/>
              <a:t>efektel</a:t>
            </a:r>
            <a:endParaRPr lang="hu-HU" dirty="0"/>
          </a:p>
          <a:p>
            <a:pPr lvl="1"/>
            <a:r>
              <a:rPr lang="hu-HU" dirty="0"/>
              <a:t>Az oldal végén itt is egy Back </a:t>
            </a:r>
            <a:r>
              <a:rPr lang="hu-HU" dirty="0" err="1"/>
              <a:t>to</a:t>
            </a:r>
            <a:r>
              <a:rPr lang="hu-HU" dirty="0"/>
              <a:t> top gomb található, ami az oldal tetejére vezet</a:t>
            </a:r>
          </a:p>
          <a:p>
            <a:pPr lvl="1"/>
            <a:r>
              <a:rPr lang="hu-HU" dirty="0" err="1"/>
              <a:t>Étekel</a:t>
            </a:r>
            <a:r>
              <a:rPr lang="hu-HU" dirty="0"/>
              <a:t> oldalról egy kép </a:t>
            </a:r>
          </a:p>
          <a:p>
            <a:pPr lvl="1"/>
            <a:r>
              <a:rPr lang="hu-HU" dirty="0"/>
              <a:t>A ételek oldal linkje: </a:t>
            </a:r>
            <a:r>
              <a:rPr lang="hu-HU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https://ideszmarcell.github.io/Rajongoi9A-B/etelek.html</a:t>
            </a:r>
            <a:endParaRPr lang="hu-HU" dirty="0">
              <a:solidFill>
                <a:srgbClr val="FF0000"/>
              </a:solidFill>
            </a:endParaRPr>
          </a:p>
          <a:p>
            <a:pPr lvl="1"/>
            <a:endParaRPr lang="hu-HU" dirty="0"/>
          </a:p>
          <a:p>
            <a:pPr lvl="1"/>
            <a:endParaRPr lang="hu-HU" dirty="0"/>
          </a:p>
        </p:txBody>
      </p:sp>
      <p:pic>
        <p:nvPicPr>
          <p:cNvPr id="9" name="Tartalom helye 8">
            <a:extLst>
              <a:ext uri="{FF2B5EF4-FFF2-40B4-BE49-F238E27FC236}">
                <a16:creationId xmlns:a16="http://schemas.microsoft.com/office/drawing/2014/main" id="{1F4143F5-47E7-9BF0-D197-6733CAB299B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5" t="11407" b="3030"/>
          <a:stretch/>
        </p:blipFill>
        <p:spPr>
          <a:xfrm>
            <a:off x="5992395" y="3241136"/>
            <a:ext cx="6199605" cy="3052346"/>
          </a:xfrm>
        </p:spPr>
      </p:pic>
      <p:sp>
        <p:nvSpPr>
          <p:cNvPr id="7" name="Nyíl: jobbra mutató 6">
            <a:extLst>
              <a:ext uri="{FF2B5EF4-FFF2-40B4-BE49-F238E27FC236}">
                <a16:creationId xmlns:a16="http://schemas.microsoft.com/office/drawing/2014/main" id="{B0BDEA5D-25AF-D513-FBAF-CCA3CD3C3302}"/>
              </a:ext>
            </a:extLst>
          </p:cNvPr>
          <p:cNvSpPr/>
          <p:nvPr/>
        </p:nvSpPr>
        <p:spPr>
          <a:xfrm>
            <a:off x="4403842" y="4767309"/>
            <a:ext cx="1588553" cy="55041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1344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1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4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uiExpand="1" build="p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A93A41-0822-AA95-1BB7-B04DE199CB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C1C555F-B629-ECB2-5F0E-B1A2A168C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Oldalak bemutatása: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90ADC1C-3FFC-6784-D519-6767B41407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441466"/>
            <a:ext cx="5157787" cy="82391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Kultúra mellékoldalról: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FA422300-8436-C334-1CD5-E4965ABEFB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11" y="2336399"/>
            <a:ext cx="5157787" cy="3684588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lang="hu-HU" dirty="0"/>
              <a:t>A magyar kultúra jellegzetes elmeit írja le röviden </a:t>
            </a:r>
          </a:p>
          <a:p>
            <a:pPr lvl="1"/>
            <a:r>
              <a:rPr lang="hu-HU" dirty="0"/>
              <a:t>Pl.: zene, tánc, népviselet</a:t>
            </a:r>
          </a:p>
          <a:p>
            <a:pPr lvl="1"/>
            <a:r>
              <a:rPr lang="hu-HU" dirty="0"/>
              <a:t>A végén a népviselethez linkek találhatók </a:t>
            </a:r>
          </a:p>
          <a:p>
            <a:pPr lvl="1"/>
            <a:r>
              <a:rPr lang="hu-HU" dirty="0"/>
              <a:t>Az oldal végén itt is egy Back </a:t>
            </a:r>
            <a:r>
              <a:rPr lang="hu-HU" dirty="0" err="1"/>
              <a:t>to</a:t>
            </a:r>
            <a:r>
              <a:rPr lang="hu-HU" dirty="0"/>
              <a:t> top gomb található, ami az oldal tetejére vezet</a:t>
            </a:r>
          </a:p>
          <a:p>
            <a:pPr lvl="1"/>
            <a:r>
              <a:rPr lang="hu-HU" dirty="0"/>
              <a:t>Kultúra oldalról egy kép </a:t>
            </a:r>
          </a:p>
          <a:p>
            <a:pPr lvl="1"/>
            <a:r>
              <a:rPr lang="hu-HU" dirty="0"/>
              <a:t>A </a:t>
            </a:r>
            <a:r>
              <a:rPr lang="hu-HU" dirty="0" err="1"/>
              <a:t>kultura</a:t>
            </a:r>
            <a:r>
              <a:rPr lang="hu-HU" dirty="0"/>
              <a:t> oldal linkje: </a:t>
            </a:r>
            <a:r>
              <a:rPr lang="hu-HU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https://ideszmarcell.github.io/Rajongoi9A-B/kultura.html</a:t>
            </a:r>
            <a:endParaRPr lang="hu-HU" dirty="0">
              <a:solidFill>
                <a:srgbClr val="FF0000"/>
              </a:solidFill>
            </a:endParaRPr>
          </a:p>
          <a:p>
            <a:pPr lvl="1"/>
            <a:endParaRPr lang="hu-HU" dirty="0"/>
          </a:p>
        </p:txBody>
      </p:sp>
      <p:pic>
        <p:nvPicPr>
          <p:cNvPr id="9" name="Tartalom helye 8">
            <a:extLst>
              <a:ext uri="{FF2B5EF4-FFF2-40B4-BE49-F238E27FC236}">
                <a16:creationId xmlns:a16="http://schemas.microsoft.com/office/drawing/2014/main" id="{D1040B6A-A37F-1EFD-97CA-A4339F3B7A6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8" t="10799" r="1325" b="4247"/>
          <a:stretch/>
        </p:blipFill>
        <p:spPr>
          <a:xfrm>
            <a:off x="5927522" y="3108060"/>
            <a:ext cx="6336195" cy="3151156"/>
          </a:xfrm>
        </p:spPr>
      </p:pic>
      <p:sp>
        <p:nvSpPr>
          <p:cNvPr id="7" name="Nyíl: jobbra mutató 6">
            <a:extLst>
              <a:ext uri="{FF2B5EF4-FFF2-40B4-BE49-F238E27FC236}">
                <a16:creationId xmlns:a16="http://schemas.microsoft.com/office/drawing/2014/main" id="{FF9F1258-4B4C-1E90-A400-DCBE6789DC76}"/>
              </a:ext>
            </a:extLst>
          </p:cNvPr>
          <p:cNvSpPr/>
          <p:nvPr/>
        </p:nvSpPr>
        <p:spPr>
          <a:xfrm>
            <a:off x="4297310" y="4598633"/>
            <a:ext cx="1558495" cy="55041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65202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1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65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uiExpand="1" build="p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87E807-731E-AFA5-8032-FC4DC7A87F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BB82757-E69B-5B84-99AF-35F1CF3A9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Oldalak bemutatása: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9A18AFB-E397-7422-9025-EC681A8F74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441466"/>
            <a:ext cx="5157787" cy="82391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Földrajz mellékoldalról: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B3144ED-95CC-8290-AE4D-EA2D589718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3524" y="2312852"/>
            <a:ext cx="5157787" cy="4046472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lang="hu-HU" dirty="0"/>
              <a:t>Oldal több táj </a:t>
            </a:r>
            <a:r>
              <a:rPr lang="hu-HU" dirty="0" err="1"/>
              <a:t>tipusról</a:t>
            </a:r>
            <a:r>
              <a:rPr lang="hu-HU" dirty="0"/>
              <a:t> és a domborzatról is ír információt </a:t>
            </a:r>
          </a:p>
          <a:p>
            <a:pPr lvl="1"/>
            <a:r>
              <a:rPr lang="hu-HU" dirty="0"/>
              <a:t>Pl.: </a:t>
            </a:r>
            <a:r>
              <a:rPr lang="hu-HU" dirty="0" err="1"/>
              <a:t>vizi</a:t>
            </a:r>
            <a:r>
              <a:rPr lang="hu-HU" dirty="0"/>
              <a:t> tájegységek, világörökségek és még </a:t>
            </a:r>
            <a:r>
              <a:rPr lang="hu-HU" dirty="0" err="1"/>
              <a:t>egyébb</a:t>
            </a:r>
            <a:r>
              <a:rPr lang="hu-HU" dirty="0"/>
              <a:t> tájegységeket is bemutat</a:t>
            </a:r>
          </a:p>
          <a:p>
            <a:pPr lvl="1"/>
            <a:r>
              <a:rPr lang="hu-HU" dirty="0"/>
              <a:t>Görgethető képekkel van ellátva </a:t>
            </a:r>
          </a:p>
          <a:p>
            <a:pPr marL="685800" indent="-228600" algn="l" rtl="0" eaLnBrk="1" latinLnBrk="0" hangingPunct="1">
              <a:lnSpc>
                <a:spcPct val="90000"/>
              </a:lnSpc>
              <a:spcBef>
                <a:spcPts val="500"/>
              </a:spcBef>
              <a:buClrTx/>
              <a:buSzPts val="2400"/>
              <a:buFont typeface="Arial" panose="020B0604020202020204" pitchFamily="34" charset="0"/>
              <a:buChar char="•"/>
            </a:pPr>
            <a:r>
              <a:rPr lang="hu-HU" sz="2600" kern="1200" dirty="0">
                <a:solidFill>
                  <a:srgbClr val="000000"/>
                </a:solidFill>
                <a:effectLst/>
                <a:ea typeface="+mn-ea"/>
                <a:cs typeface="+mn-cs"/>
              </a:rPr>
              <a:t>Az oldal végén itt is egy Back </a:t>
            </a:r>
            <a:r>
              <a:rPr lang="hu-HU" sz="2600" kern="1200" dirty="0" err="1">
                <a:solidFill>
                  <a:srgbClr val="000000"/>
                </a:solidFill>
                <a:effectLst/>
                <a:ea typeface="+mn-ea"/>
                <a:cs typeface="+mn-cs"/>
              </a:rPr>
              <a:t>to</a:t>
            </a:r>
            <a:r>
              <a:rPr lang="hu-HU" sz="2600" kern="1200" dirty="0">
                <a:solidFill>
                  <a:srgbClr val="000000"/>
                </a:solidFill>
                <a:effectLst/>
                <a:ea typeface="+mn-ea"/>
                <a:cs typeface="+mn-cs"/>
              </a:rPr>
              <a:t> top gomb található, ami az oldal tetejére vezet</a:t>
            </a:r>
            <a:endParaRPr lang="hu-HU" sz="2600" dirty="0">
              <a:effectLst/>
            </a:endParaRPr>
          </a:p>
          <a:p>
            <a:pPr marL="685800" indent="-228600" algn="l" rtl="0" eaLnBrk="1" latinLnBrk="0" hangingPunct="1">
              <a:lnSpc>
                <a:spcPct val="90000"/>
              </a:lnSpc>
              <a:spcBef>
                <a:spcPts val="500"/>
              </a:spcBef>
            </a:pPr>
            <a:r>
              <a:rPr lang="hu-HU" sz="2600" kern="1200" dirty="0" err="1">
                <a:solidFill>
                  <a:srgbClr val="000000"/>
                </a:solidFill>
                <a:effectLst/>
                <a:ea typeface="+mn-ea"/>
                <a:cs typeface="+mn-cs"/>
              </a:rPr>
              <a:t>Étekel</a:t>
            </a:r>
            <a:r>
              <a:rPr lang="hu-HU" sz="2600" kern="1200" dirty="0">
                <a:solidFill>
                  <a:srgbClr val="000000"/>
                </a:solidFill>
                <a:effectLst/>
                <a:ea typeface="+mn-ea"/>
                <a:cs typeface="+mn-cs"/>
              </a:rPr>
              <a:t> oldalról egy kép </a:t>
            </a:r>
            <a:endParaRPr lang="hu-HU" sz="3900" dirty="0">
              <a:effectLst/>
            </a:endParaRPr>
          </a:p>
          <a:p>
            <a:r>
              <a:rPr lang="hu-HU" sz="26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A ételek oldal linkje: </a:t>
            </a:r>
            <a:r>
              <a:rPr lang="hu-HU" sz="2200" kern="12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+mn-ea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https://ideszmarcell.github.io/Rajongoi9A-B/foldrajz.html</a:t>
            </a:r>
            <a:endParaRPr lang="hu-HU" dirty="0">
              <a:solidFill>
                <a:srgbClr val="FF0000"/>
              </a:solidFill>
            </a:endParaRPr>
          </a:p>
        </p:txBody>
      </p:sp>
      <p:pic>
        <p:nvPicPr>
          <p:cNvPr id="11" name="Tartalom helye 10">
            <a:extLst>
              <a:ext uri="{FF2B5EF4-FFF2-40B4-BE49-F238E27FC236}">
                <a16:creationId xmlns:a16="http://schemas.microsoft.com/office/drawing/2014/main" id="{3AAB172B-B64D-5ECF-F60E-BC8F9C28AA0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l="1985" t="10015" r="-1" b="6892"/>
          <a:stretch/>
        </p:blipFill>
        <p:spPr>
          <a:xfrm>
            <a:off x="5961311" y="3429000"/>
            <a:ext cx="6144888" cy="2930324"/>
          </a:xfrm>
        </p:spPr>
      </p:pic>
      <p:sp>
        <p:nvSpPr>
          <p:cNvPr id="9" name="Nyíl: jobbra mutató 8">
            <a:extLst>
              <a:ext uri="{FF2B5EF4-FFF2-40B4-BE49-F238E27FC236}">
                <a16:creationId xmlns:a16="http://schemas.microsoft.com/office/drawing/2014/main" id="{2B8E8176-24F6-9A43-2B72-7C3A45F290E7}"/>
              </a:ext>
            </a:extLst>
          </p:cNvPr>
          <p:cNvSpPr/>
          <p:nvPr/>
        </p:nvSpPr>
        <p:spPr>
          <a:xfrm>
            <a:off x="4402816" y="4993080"/>
            <a:ext cx="1558495" cy="55041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48342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1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6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6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uiExpand="1" build="p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882D65-7B35-2AEB-8314-C147B3AEF7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7510B90-916F-D07F-20BF-1A4B08317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Oldalak bemutatása: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ED98324-73AF-416A-D243-6D22693AA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441466"/>
            <a:ext cx="5157787" cy="82391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Rólunk mellékoldalról: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92A6A80A-31A4-829C-282D-E2927B7FDF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11" y="2336398"/>
            <a:ext cx="5157787" cy="3885107"/>
          </a:xfrm>
        </p:spPr>
        <p:txBody>
          <a:bodyPr>
            <a:normAutofit lnSpcReduction="10000"/>
          </a:bodyPr>
          <a:lstStyle/>
          <a:p>
            <a:pPr lvl="1"/>
            <a:r>
              <a:rPr lang="hu-HU" dirty="0"/>
              <a:t>Az oldalon ismerttető kártyák vannak</a:t>
            </a:r>
          </a:p>
          <a:p>
            <a:pPr lvl="1"/>
            <a:r>
              <a:rPr lang="hu-HU" dirty="0"/>
              <a:t>Rövid információ rólunk egy képpel és linkekkel közösségi oldalainkhoz</a:t>
            </a:r>
          </a:p>
          <a:p>
            <a:pPr lvl="1"/>
            <a:r>
              <a:rPr lang="hu-HU" dirty="0"/>
              <a:t> Az oldal végén itt is egy Back </a:t>
            </a:r>
            <a:r>
              <a:rPr lang="hu-HU" dirty="0" err="1"/>
              <a:t>to</a:t>
            </a:r>
            <a:r>
              <a:rPr lang="hu-HU" dirty="0"/>
              <a:t> top gomb található, ami az oldal tetejére vezet</a:t>
            </a:r>
          </a:p>
          <a:p>
            <a:pPr lvl="1"/>
            <a:r>
              <a:rPr lang="hu-HU" dirty="0" err="1"/>
              <a:t>Étekel</a:t>
            </a:r>
            <a:r>
              <a:rPr lang="hu-HU" dirty="0"/>
              <a:t> oldalról egy kép </a:t>
            </a:r>
          </a:p>
          <a:p>
            <a:pPr lvl="1"/>
            <a:r>
              <a:rPr lang="hu-HU" dirty="0"/>
              <a:t>A ételek oldal linkje: </a:t>
            </a:r>
            <a:r>
              <a:rPr lang="hu-HU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https://ideszmarcell.github.io/Rajongoi9A-B/rolunk.html</a:t>
            </a:r>
            <a:endParaRPr lang="hu-HU" dirty="0">
              <a:solidFill>
                <a:srgbClr val="FF0000"/>
              </a:solidFill>
            </a:endParaRPr>
          </a:p>
        </p:txBody>
      </p:sp>
      <p:pic>
        <p:nvPicPr>
          <p:cNvPr id="9" name="Tartalom helye 8">
            <a:extLst>
              <a:ext uri="{FF2B5EF4-FFF2-40B4-BE49-F238E27FC236}">
                <a16:creationId xmlns:a16="http://schemas.microsoft.com/office/drawing/2014/main" id="{FD52B09E-C123-E24C-E8E5-DC459F45891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t="11820" b="4769"/>
          <a:stretch/>
        </p:blipFill>
        <p:spPr>
          <a:xfrm>
            <a:off x="5994398" y="3256973"/>
            <a:ext cx="6165552" cy="2892815"/>
          </a:xfrm>
        </p:spPr>
      </p:pic>
      <p:sp>
        <p:nvSpPr>
          <p:cNvPr id="7" name="Nyíl: jobbra mutató 6">
            <a:extLst>
              <a:ext uri="{FF2B5EF4-FFF2-40B4-BE49-F238E27FC236}">
                <a16:creationId xmlns:a16="http://schemas.microsoft.com/office/drawing/2014/main" id="{CA186B4B-AB86-9E15-7CCB-859C3847F076}"/>
              </a:ext>
            </a:extLst>
          </p:cNvPr>
          <p:cNvSpPr/>
          <p:nvPr/>
        </p:nvSpPr>
        <p:spPr>
          <a:xfrm>
            <a:off x="4435903" y="4777927"/>
            <a:ext cx="1558495" cy="55041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230752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8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4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uiExpand="1" build="p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46C95D0-5332-45D9-CEFF-81DFE2597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Oldalak bemutatása: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58948AE-2FDD-6898-C68D-FA26C13DB6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448081"/>
            <a:ext cx="5157787" cy="82391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Kvíz mellékoldalról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D2164ADD-71D4-F839-38EB-7295388A3E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11" y="2302808"/>
            <a:ext cx="5157787" cy="4106957"/>
          </a:xfrm>
        </p:spPr>
        <p:txBody>
          <a:bodyPr>
            <a:normAutofit fontScale="85000" lnSpcReduction="20000"/>
          </a:bodyPr>
          <a:lstStyle/>
          <a:p>
            <a:r>
              <a:rPr lang="hu-HU" dirty="0"/>
              <a:t>Egy tizenkét kérdésből álló kvíz</a:t>
            </a:r>
          </a:p>
          <a:p>
            <a:r>
              <a:rPr lang="hu-HU" dirty="0"/>
              <a:t>Mindegyik felelet választós és négy opció van mindegyik kérdésnél </a:t>
            </a:r>
          </a:p>
          <a:p>
            <a:r>
              <a:rPr lang="hu-HU" dirty="0"/>
              <a:t>Az oldal végén egy küldés </a:t>
            </a:r>
            <a:r>
              <a:rPr lang="hu-HU" dirty="0" err="1"/>
              <a:t>gomball</a:t>
            </a:r>
            <a:r>
              <a:rPr lang="hu-HU" dirty="0"/>
              <a:t> tudhatod meg a pontszámodat a 12 kérdésből</a:t>
            </a:r>
          </a:p>
          <a:p>
            <a:r>
              <a:rPr lang="hu-HU" dirty="0"/>
              <a:t>Az oldal végén itt is egy Back </a:t>
            </a:r>
            <a:r>
              <a:rPr lang="hu-HU" dirty="0" err="1"/>
              <a:t>to</a:t>
            </a:r>
            <a:r>
              <a:rPr lang="hu-HU" dirty="0"/>
              <a:t> top gomb található, ami az oldal tetejére vezet</a:t>
            </a:r>
          </a:p>
          <a:p>
            <a:r>
              <a:rPr lang="hu-HU" dirty="0" err="1"/>
              <a:t>Étekel</a:t>
            </a:r>
            <a:r>
              <a:rPr lang="hu-HU" dirty="0"/>
              <a:t> oldalról egy kép </a:t>
            </a:r>
          </a:p>
          <a:p>
            <a:r>
              <a:rPr lang="hu-HU" dirty="0"/>
              <a:t>A ételek oldal linkje: </a:t>
            </a:r>
            <a:r>
              <a:rPr lang="hu-HU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https://ideszmarcell.github.io/Rajongoi9A-B/quiz.html</a:t>
            </a:r>
            <a:endParaRPr lang="hu-HU" dirty="0">
              <a:solidFill>
                <a:srgbClr val="FF0000"/>
              </a:solidFill>
            </a:endParaRPr>
          </a:p>
        </p:txBody>
      </p:sp>
      <p:pic>
        <p:nvPicPr>
          <p:cNvPr id="9" name="Tartalom helye 8">
            <a:extLst>
              <a:ext uri="{FF2B5EF4-FFF2-40B4-BE49-F238E27FC236}">
                <a16:creationId xmlns:a16="http://schemas.microsoft.com/office/drawing/2014/main" id="{54C8752F-3C5F-55C7-7174-F723856F2B2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t="10683" b="4760"/>
          <a:stretch/>
        </p:blipFill>
        <p:spPr>
          <a:xfrm>
            <a:off x="5850963" y="3354949"/>
            <a:ext cx="6267539" cy="2981047"/>
          </a:xfrm>
        </p:spPr>
      </p:pic>
      <p:sp>
        <p:nvSpPr>
          <p:cNvPr id="7" name="Nyíl: jobbra mutató 6">
            <a:extLst>
              <a:ext uri="{FF2B5EF4-FFF2-40B4-BE49-F238E27FC236}">
                <a16:creationId xmlns:a16="http://schemas.microsoft.com/office/drawing/2014/main" id="{9C0A1C16-7FDA-062C-F6C5-0AC842FBC9CA}"/>
              </a:ext>
            </a:extLst>
          </p:cNvPr>
          <p:cNvSpPr/>
          <p:nvPr/>
        </p:nvSpPr>
        <p:spPr>
          <a:xfrm>
            <a:off x="4292468" y="5134711"/>
            <a:ext cx="1558495" cy="55041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15538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500"/>
                            </p:stCondLst>
                            <p:childTnLst>
                              <p:par>
                                <p:cTn id="80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8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uiExpand="1" build="p"/>
      <p:bldP spid="7" grpId="0" animBg="1"/>
    </p:bld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633</Words>
  <Application>Microsoft Office PowerPoint</Application>
  <PresentationFormat>Szélesvásznú</PresentationFormat>
  <Paragraphs>76</Paragraphs>
  <Slides>17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Office-téma</vt:lpstr>
      <vt:lpstr>Magyarország fanpage</vt:lpstr>
      <vt:lpstr>Téma:</vt:lpstr>
      <vt:lpstr>Használt nyelvek:</vt:lpstr>
      <vt:lpstr>Oldalak bemutatása:</vt:lpstr>
      <vt:lpstr>Oldalak bemutatása:</vt:lpstr>
      <vt:lpstr>Oldalak bemutatása:</vt:lpstr>
      <vt:lpstr>Oldalak bemutatása:</vt:lpstr>
      <vt:lpstr>Oldalak bemutatása:</vt:lpstr>
      <vt:lpstr>Oldalak bemutatása:</vt:lpstr>
      <vt:lpstr>!!!A ppt elkészítésének pillanatában használt adatok 2025.02.18-ai dátumon voltak hitelesek utána az adatok elévülhetnek!!!</vt:lpstr>
      <vt:lpstr>Github statisztikák: commit-ok és pull reqest-ek</vt:lpstr>
      <vt:lpstr>Github statisztikák: commit-ok</vt:lpstr>
      <vt:lpstr>Github statisztikák: git clone</vt:lpstr>
      <vt:lpstr>Github statisztikák: visitors</vt:lpstr>
      <vt:lpstr>Github statisztikák: referring sites és popular kontent</vt:lpstr>
      <vt:lpstr>Github statisztikák: code frequency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Marcell Idesz</dc:creator>
  <cp:lastModifiedBy>Marcell Idesz</cp:lastModifiedBy>
  <cp:revision>3</cp:revision>
  <dcterms:created xsi:type="dcterms:W3CDTF">2025-02-18T12:45:04Z</dcterms:created>
  <dcterms:modified xsi:type="dcterms:W3CDTF">2025-02-19T12:40:08Z</dcterms:modified>
</cp:coreProperties>
</file>

<file path=docProps/thumbnail.jpeg>
</file>